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72" r:id="rId2"/>
    <p:sldId id="260" r:id="rId3"/>
    <p:sldId id="261" r:id="rId4"/>
    <p:sldId id="262" r:id="rId5"/>
    <p:sldId id="259" r:id="rId6"/>
    <p:sldId id="258" r:id="rId7"/>
    <p:sldId id="29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5" autoAdjust="0"/>
    <p:restoredTop sz="94660"/>
  </p:normalViewPr>
  <p:slideViewPr>
    <p:cSldViewPr snapToGrid="0">
      <p:cViewPr varScale="1">
        <p:scale>
          <a:sx n="53" d="100"/>
          <a:sy n="53" d="100"/>
        </p:scale>
        <p:origin x="57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A1267-1BF9-4725-93F5-28DDCFB73123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9D8D8-102F-461E-8480-4F07F73E4E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129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7CD962-7BDC-46DC-AC16-C5202DE1B1E5}" type="slidenum">
              <a:rPr lang="en-US" altLang="en-US" smtClean="0"/>
              <a:pPr/>
              <a:t>1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231151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8198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12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8957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68238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941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7084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43593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12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9968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107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516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06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1662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351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067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255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76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111EAE0-34A6-401D-B813-2860C8A32FEE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BB41273-C172-46B1-A181-5CFD1AD8D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746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8B7AF-B4E4-4B3A-8575-332606A31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9725" y="1360489"/>
            <a:ext cx="7773988" cy="1196975"/>
          </a:xfrm>
        </p:spPr>
        <p:txBody>
          <a:bodyPr/>
          <a:lstStyle/>
          <a:p>
            <a:pPr>
              <a:defRPr/>
            </a:pPr>
            <a:r>
              <a:rPr lang="en-US" sz="4050" dirty="0">
                <a:latin typeface="Centaur" panose="02030504050205020304" pitchFamily="18" charset="0"/>
              </a:rPr>
              <a:t>Linux device driver</a:t>
            </a:r>
            <a:endParaRPr lang="en-IN" sz="4050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69E3C-80A9-4C4A-A31A-B1C3D2B679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70050" y="3060700"/>
            <a:ext cx="7772400" cy="2146300"/>
          </a:xfrm>
        </p:spPr>
        <p:txBody>
          <a:bodyPr/>
          <a:lstStyle/>
          <a:p>
            <a:pPr marL="0" indent="0" algn="ctr">
              <a:buNone/>
              <a:defRPr/>
            </a:pPr>
            <a:r>
              <a:rPr lang="en-US" sz="4500" dirty="0"/>
              <a:t>Day 34 PPT</a:t>
            </a:r>
          </a:p>
          <a:p>
            <a:pPr marL="0" indent="0" algn="ctr">
              <a:buNone/>
              <a:defRPr/>
            </a:pPr>
            <a:r>
              <a:rPr lang="en-US" sz="2700" dirty="0"/>
              <a:t>                        -SUBITHRA s</a:t>
            </a:r>
          </a:p>
          <a:p>
            <a:pPr marL="0" indent="0" algn="ctr">
              <a:buNone/>
              <a:defRPr/>
            </a:pPr>
            <a:r>
              <a:rPr lang="en-US" sz="2700" dirty="0"/>
              <a:t>    </a:t>
            </a:r>
            <a:endParaRPr lang="en-IN" sz="2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42AD19-85E2-4B1C-9BB3-61C4961EB490}"/>
              </a:ext>
            </a:extLst>
          </p:cNvPr>
          <p:cNvSpPr txBox="1"/>
          <p:nvPr/>
        </p:nvSpPr>
        <p:spPr>
          <a:xfrm>
            <a:off x="566056" y="1997839"/>
            <a:ext cx="1052285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Components of a Linux Memory Map</a:t>
            </a:r>
          </a:p>
          <a:p>
            <a:pPr algn="l"/>
            <a:endParaRPr lang="en-US" b="1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Kernel Space</a:t>
            </a: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Kernel Code and Data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This includes the core part of the operating system, which is loaded into memory at boot time. It contains the kernel code, static data structures, and kernel modules.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Kernel Heap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Used for dynamic memory allocation within the kernel.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Kernel Stacks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Each process has a kernel stack used when the process is running in kernel mode.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46B0E8-BD88-4FF5-871D-B03C013AE50F}"/>
              </a:ext>
            </a:extLst>
          </p:cNvPr>
          <p:cNvSpPr txBox="1"/>
          <p:nvPr/>
        </p:nvSpPr>
        <p:spPr>
          <a:xfrm>
            <a:off x="4992913" y="795048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i="0" dirty="0">
                <a:solidFill>
                  <a:srgbClr val="0D0D0D"/>
                </a:solidFill>
                <a:effectLst/>
                <a:latin typeface="Söhne"/>
              </a:rPr>
              <a:t>Memory Map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469813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5CD3C2-6BBC-424A-96AB-99C63673BD2C}"/>
              </a:ext>
            </a:extLst>
          </p:cNvPr>
          <p:cNvSpPr txBox="1"/>
          <p:nvPr/>
        </p:nvSpPr>
        <p:spPr>
          <a:xfrm>
            <a:off x="2148115" y="2041833"/>
            <a:ext cx="850537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User Space</a:t>
            </a: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Text Segment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Contains the executable code of a program. This segment is usually read-only and shared among processes running the same executable to save memory.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Data Segment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Includes initialized global and static variables.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BSS Segment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Contains uninitialized global and static variables. This segment is zero-initialized at runtime.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Heap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Used for dynamic memory allocation during program execution. The heap grows upwards as memory is allocated.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Stack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Used for local variables and function call management. The stack grows downwards as functions are called and local variables are allocated.</a:t>
            </a:r>
          </a:p>
          <a:p>
            <a:pPr algn="l"/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741986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1966D-0E8B-4D92-A859-BA86589549A1}"/>
              </a:ext>
            </a:extLst>
          </p:cNvPr>
          <p:cNvSpPr txBox="1"/>
          <p:nvPr/>
        </p:nvSpPr>
        <p:spPr>
          <a:xfrm>
            <a:off x="1930400" y="1724467"/>
            <a:ext cx="885371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Memory-Mapped Files and Shared Libraries</a:t>
            </a: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Shared Libraries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Dynamically linked libraries are mapped into the process's address space. They can be shared among different processes to save memory.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Memory-Mapped Files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Files can be mapped into memory, allowing a file to be accessed as if it were part of the process's memory.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dirty="0">
              <a:solidFill>
                <a:srgbClr val="0D0D0D"/>
              </a:solidFill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Memory-Mapped I/O</a:t>
            </a:r>
            <a:endParaRPr lang="en-US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Device Memory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: Certain devices, such as graphics cards or network interfaces, are mapped into the address space, allowing the CPU to interact with device registers directly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2714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F12F8-8C8A-4B14-B401-62690F1097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81" t="70264" r="29881"/>
          <a:stretch/>
        </p:blipFill>
        <p:spPr>
          <a:xfrm>
            <a:off x="1378857" y="4441371"/>
            <a:ext cx="7649028" cy="20392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E2D433-9864-4C64-91F8-13E2469BF2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4" t="42011" r="7380"/>
          <a:stretch/>
        </p:blipFill>
        <p:spPr>
          <a:xfrm>
            <a:off x="827314" y="377372"/>
            <a:ext cx="10290628" cy="397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058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847DCC-2B19-44EF-AD5D-51483B4DF4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2" t="61164" r="32619"/>
          <a:stretch/>
        </p:blipFill>
        <p:spPr>
          <a:xfrm>
            <a:off x="1712683" y="3744685"/>
            <a:ext cx="7329715" cy="26633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C9F661-0DDF-4BDA-9124-584839F767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1" t="80635" r="27500"/>
          <a:stretch/>
        </p:blipFill>
        <p:spPr>
          <a:xfrm>
            <a:off x="1712683" y="2100943"/>
            <a:ext cx="7329715" cy="132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941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562D4-5E1A-42AA-B09F-189667BEC0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97025" y="2713039"/>
            <a:ext cx="7772400" cy="2566987"/>
          </a:xfrm>
        </p:spPr>
        <p:txBody>
          <a:bodyPr/>
          <a:lstStyle/>
          <a:p>
            <a:pPr marL="0" indent="0" algn="ctr">
              <a:buNone/>
              <a:defRPr/>
            </a:pPr>
            <a:r>
              <a:rPr lang="en-US" sz="5400" dirty="0">
                <a:latin typeface="Freestyle Script" panose="030804020302050B0404" pitchFamily="66" charset="0"/>
              </a:rPr>
              <a:t>THANK YOU</a:t>
            </a:r>
            <a:endParaRPr lang="en-IN" sz="5400" dirty="0">
              <a:latin typeface="Freestyle Script" panose="030804020302050B0404" pitchFamily="66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471</TotalTime>
  <Words>285</Words>
  <Application>Microsoft Office PowerPoint</Application>
  <PresentationFormat>Widescreen</PresentationFormat>
  <Paragraphs>28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Centaur</vt:lpstr>
      <vt:lpstr>Freestyle Script</vt:lpstr>
      <vt:lpstr>Söhne</vt:lpstr>
      <vt:lpstr>Tw Cen MT</vt:lpstr>
      <vt:lpstr>Droplet</vt:lpstr>
      <vt:lpstr>Linux device driver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device driver</dc:title>
  <dc:creator>subithra s</dc:creator>
  <cp:lastModifiedBy>subithra s</cp:lastModifiedBy>
  <cp:revision>1</cp:revision>
  <dcterms:created xsi:type="dcterms:W3CDTF">2024-05-21T05:29:57Z</dcterms:created>
  <dcterms:modified xsi:type="dcterms:W3CDTF">2024-05-21T13:21:08Z</dcterms:modified>
</cp:coreProperties>
</file>

<file path=docProps/thumbnail.jpeg>
</file>